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3"/>
  </p:notesMasterIdLst>
  <p:sldIdLst>
    <p:sldId id="256" r:id="rId2"/>
    <p:sldId id="257" r:id="rId3"/>
    <p:sldId id="286" r:id="rId4"/>
    <p:sldId id="258" r:id="rId5"/>
    <p:sldId id="279" r:id="rId6"/>
    <p:sldId id="280" r:id="rId7"/>
    <p:sldId id="271" r:id="rId8"/>
    <p:sldId id="266" r:id="rId9"/>
    <p:sldId id="270" r:id="rId10"/>
    <p:sldId id="264" r:id="rId11"/>
    <p:sldId id="274" r:id="rId12"/>
    <p:sldId id="277" r:id="rId13"/>
    <p:sldId id="265" r:id="rId14"/>
    <p:sldId id="276" r:id="rId15"/>
    <p:sldId id="272" r:id="rId16"/>
    <p:sldId id="281" r:id="rId17"/>
    <p:sldId id="259" r:id="rId18"/>
    <p:sldId id="260" r:id="rId19"/>
    <p:sldId id="282" r:id="rId20"/>
    <p:sldId id="283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37" autoAdjust="0"/>
  </p:normalViewPr>
  <p:slideViewPr>
    <p:cSldViewPr snapToGrid="0" snapToObjects="1">
      <p:cViewPr varScale="1">
        <p:scale>
          <a:sx n="89" d="100"/>
          <a:sy n="89" d="100"/>
        </p:scale>
        <p:origin x="-1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10/7/13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19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20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21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10/7/13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7950"/>
            <a:ext cx="6254133" cy="5120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418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468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752223" y="1904734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alsacienne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01" y="3727610"/>
            <a:ext cx="2921099" cy="3133987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77241" y="4617681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résidence universitaire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6923"/>
            <a:ext cx="8229600" cy="4483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0" y="2971800"/>
            <a:ext cx="5842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chalet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3389"/>
            <a:ext cx="6701653" cy="45571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571" y="1846370"/>
            <a:ext cx="6558429" cy="501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chaumière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4217"/>
            <a:ext cx="9183164" cy="45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à colombages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00" y="1062709"/>
            <a:ext cx="7726472" cy="579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de pierre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48" y="1251871"/>
            <a:ext cx="7675231" cy="575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4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560" y="1001724"/>
            <a:ext cx="6103867" cy="6045624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de brique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94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 à toit de tuile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363" y="1098862"/>
            <a:ext cx="9572065" cy="497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90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villa moderne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2699"/>
            <a:ext cx="9144000" cy="57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hôtel particulier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72" y="1011757"/>
            <a:ext cx="7923690" cy="624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château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31" y="1102516"/>
            <a:ext cx="7696885" cy="578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78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Thème de l’unité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sz="2800" dirty="0" smtClean="0"/>
              <a:t>La vie contemporaine -&gt; LE LOGEMENT</a:t>
            </a:r>
          </a:p>
          <a:p>
            <a:endParaRPr lang="fr-FR" sz="2800" dirty="0" smtClean="0"/>
          </a:p>
          <a:p>
            <a:r>
              <a:rPr lang="fr-FR" sz="2800" dirty="0" smtClean="0"/>
              <a:t>How </a:t>
            </a:r>
            <a:r>
              <a:rPr lang="fr-FR" sz="2800" dirty="0"/>
              <a:t>do </a:t>
            </a:r>
            <a:r>
              <a:rPr lang="fr-FR" sz="2800" dirty="0" err="1"/>
              <a:t>societies</a:t>
            </a:r>
            <a:r>
              <a:rPr lang="fr-FR" sz="2800" dirty="0"/>
              <a:t> and </a:t>
            </a:r>
            <a:r>
              <a:rPr lang="fr-FR" sz="2800" dirty="0" err="1"/>
              <a:t>individuals</a:t>
            </a:r>
            <a:r>
              <a:rPr lang="fr-FR" sz="2800" dirty="0"/>
              <a:t> </a:t>
            </a:r>
            <a:r>
              <a:rPr lang="fr-FR" sz="2800" dirty="0" err="1"/>
              <a:t>define</a:t>
            </a:r>
            <a:r>
              <a:rPr lang="fr-FR" sz="2800" dirty="0"/>
              <a:t> </a:t>
            </a:r>
            <a:r>
              <a:rPr lang="fr-FR" sz="2800" dirty="0" err="1"/>
              <a:t>quality</a:t>
            </a:r>
            <a:r>
              <a:rPr lang="fr-FR" sz="2800" dirty="0"/>
              <a:t> of life? </a:t>
            </a:r>
            <a:endParaRPr lang="fr-FR" sz="2800" dirty="0" smtClean="0"/>
          </a:p>
          <a:p>
            <a:endParaRPr lang="fr-FR" sz="2800" dirty="0"/>
          </a:p>
          <a:p>
            <a:r>
              <a:rPr lang="fr-FR" sz="2800" dirty="0"/>
              <a:t>How </a:t>
            </a:r>
            <a:r>
              <a:rPr lang="fr-FR" sz="2800" dirty="0" err="1"/>
              <a:t>is</a:t>
            </a:r>
            <a:r>
              <a:rPr lang="fr-FR" sz="2800" dirty="0"/>
              <a:t> </a:t>
            </a:r>
            <a:r>
              <a:rPr lang="fr-FR" sz="2800" dirty="0" err="1"/>
              <a:t>contemporary</a:t>
            </a:r>
            <a:r>
              <a:rPr lang="fr-FR" sz="2800" dirty="0"/>
              <a:t> life </a:t>
            </a:r>
            <a:r>
              <a:rPr lang="fr-FR" sz="2800" dirty="0" err="1"/>
              <a:t>influenced</a:t>
            </a:r>
            <a:r>
              <a:rPr lang="fr-FR" sz="2800" dirty="0"/>
              <a:t> by cultural </a:t>
            </a:r>
            <a:r>
              <a:rPr lang="fr-FR" sz="2800" dirty="0" err="1"/>
              <a:t>products</a:t>
            </a:r>
            <a:r>
              <a:rPr lang="fr-FR" sz="2800" dirty="0"/>
              <a:t>, practices, and perspectives</a:t>
            </a:r>
            <a:r>
              <a:rPr lang="fr-FR" sz="2800" dirty="0" smtClean="0"/>
              <a:t>?</a:t>
            </a:r>
          </a:p>
          <a:p>
            <a:pPr marL="0" indent="0">
              <a:buNone/>
            </a:pPr>
            <a:endParaRPr lang="fr-FR" sz="2800" dirty="0"/>
          </a:p>
          <a:p>
            <a:r>
              <a:rPr lang="fr-FR" sz="2800" dirty="0" err="1"/>
              <a:t>What</a:t>
            </a:r>
            <a:r>
              <a:rPr lang="fr-FR" sz="2800" dirty="0"/>
              <a:t> are the challenges of </a:t>
            </a:r>
            <a:r>
              <a:rPr lang="fr-FR" sz="2800" dirty="0" err="1"/>
              <a:t>contemporary</a:t>
            </a:r>
            <a:r>
              <a:rPr lang="fr-FR" sz="2800" dirty="0"/>
              <a:t> life? 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6548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château fort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2962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14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cabane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840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Essential questions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How </a:t>
            </a:r>
            <a:r>
              <a:rPr lang="fr-FR" dirty="0" err="1"/>
              <a:t>does</a:t>
            </a:r>
            <a:r>
              <a:rPr lang="fr-FR" dirty="0"/>
              <a:t> </a:t>
            </a:r>
            <a:r>
              <a:rPr lang="fr-FR" dirty="0" err="1"/>
              <a:t>geography</a:t>
            </a:r>
            <a:r>
              <a:rPr lang="fr-FR" dirty="0"/>
              <a:t> influence the </a:t>
            </a:r>
            <a:r>
              <a:rPr lang="fr-FR" dirty="0" err="1"/>
              <a:t>characteristics</a:t>
            </a:r>
            <a:r>
              <a:rPr lang="fr-FR" dirty="0"/>
              <a:t> or style of </a:t>
            </a:r>
            <a:r>
              <a:rPr lang="fr-FR" dirty="0" err="1"/>
              <a:t>housing</a:t>
            </a:r>
            <a:r>
              <a:rPr lang="fr-FR" dirty="0"/>
              <a:t>?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How </a:t>
            </a:r>
            <a:r>
              <a:rPr lang="fr-FR" dirty="0" err="1"/>
              <a:t>does</a:t>
            </a:r>
            <a:r>
              <a:rPr lang="fr-FR" dirty="0"/>
              <a:t> </a:t>
            </a:r>
            <a:r>
              <a:rPr lang="fr-FR" dirty="0" err="1"/>
              <a:t>lifestyle</a:t>
            </a:r>
            <a:r>
              <a:rPr lang="fr-FR" dirty="0"/>
              <a:t>/stage of life influence the type of </a:t>
            </a:r>
            <a:r>
              <a:rPr lang="fr-FR" dirty="0" err="1"/>
              <a:t>housing</a:t>
            </a:r>
            <a:r>
              <a:rPr lang="fr-FR" dirty="0"/>
              <a:t> one </a:t>
            </a:r>
            <a:r>
              <a:rPr lang="fr-FR" dirty="0" err="1"/>
              <a:t>chooses</a:t>
            </a:r>
            <a:r>
              <a:rPr lang="fr-FR" dirty="0"/>
              <a:t>?</a:t>
            </a:r>
          </a:p>
          <a:p>
            <a:endParaRPr lang="fr-FR" dirty="0"/>
          </a:p>
          <a:p>
            <a:r>
              <a:rPr lang="fr-FR" dirty="0"/>
              <a:t>How has </a:t>
            </a:r>
            <a:r>
              <a:rPr lang="fr-FR" dirty="0" err="1"/>
              <a:t>housing</a:t>
            </a:r>
            <a:r>
              <a:rPr lang="fr-FR" dirty="0"/>
              <a:t> </a:t>
            </a:r>
            <a:r>
              <a:rPr lang="fr-FR" dirty="0" err="1"/>
              <a:t>evolved</a:t>
            </a:r>
            <a:r>
              <a:rPr lang="fr-FR" dirty="0"/>
              <a:t> </a:t>
            </a:r>
            <a:r>
              <a:rPr lang="fr-FR" dirty="0" err="1"/>
              <a:t>overtime</a:t>
            </a:r>
            <a:r>
              <a:rPr lang="fr-FR" dirty="0"/>
              <a:t>?</a:t>
            </a:r>
          </a:p>
          <a:p>
            <a:endParaRPr lang="fr-FR" dirty="0"/>
          </a:p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factors</a:t>
            </a:r>
            <a:r>
              <a:rPr lang="fr-FR" dirty="0"/>
              <a:t> have </a:t>
            </a:r>
            <a:r>
              <a:rPr lang="fr-FR" dirty="0" err="1"/>
              <a:t>influenced</a:t>
            </a:r>
            <a:r>
              <a:rPr lang="fr-FR" dirty="0"/>
              <a:t> the </a:t>
            </a:r>
            <a:r>
              <a:rPr lang="fr-FR" dirty="0" err="1"/>
              <a:t>evolution</a:t>
            </a:r>
            <a:r>
              <a:rPr lang="fr-FR" dirty="0"/>
              <a:t> of </a:t>
            </a:r>
            <a:r>
              <a:rPr lang="fr-FR" dirty="0" err="1"/>
              <a:t>housing</a:t>
            </a:r>
            <a:r>
              <a:rPr lang="fr-FR" dirty="0"/>
              <a:t>?</a:t>
            </a:r>
          </a:p>
          <a:p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0996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logements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113404"/>
            <a:ext cx="2727053" cy="1816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999" y="5071019"/>
            <a:ext cx="3561465" cy="1786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293" y="2275263"/>
            <a:ext cx="3441145" cy="25808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52" y="2625300"/>
            <a:ext cx="3193642" cy="15846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73" y="4428577"/>
            <a:ext cx="2901332" cy="2175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4356" y="992662"/>
            <a:ext cx="2583034" cy="193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4708" y="2741313"/>
            <a:ext cx="2252682" cy="22311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8720" y="4726176"/>
            <a:ext cx="2778720" cy="173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immeuble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3" y="1302026"/>
            <a:ext cx="8340853" cy="555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61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immeuble moderne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95418"/>
            <a:ext cx="9169199" cy="460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7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maison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42" y="1143784"/>
            <a:ext cx="8295163" cy="622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appartement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80" y="1295722"/>
            <a:ext cx="8588329" cy="569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studio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1" y="1282089"/>
            <a:ext cx="9087953" cy="576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218</TotalTime>
  <Words>164</Words>
  <Application>Microsoft Macintosh PowerPoint</Application>
  <PresentationFormat>On-screen Show (4:3)</PresentationFormat>
  <Paragraphs>55</Paragraphs>
  <Slides>21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Civic</vt:lpstr>
      <vt:lpstr>Français 3 – Unité 1 Bienvenue chez toi!</vt:lpstr>
      <vt:lpstr>Thème de l’unité</vt:lpstr>
      <vt:lpstr>Essential questions</vt:lpstr>
      <vt:lpstr>les logements</vt:lpstr>
      <vt:lpstr>un immeuble</vt:lpstr>
      <vt:lpstr>un immeuble moderne</vt:lpstr>
      <vt:lpstr>une maison</vt:lpstr>
      <vt:lpstr>un appartement</vt:lpstr>
      <vt:lpstr>un studio</vt:lpstr>
      <vt:lpstr>une résidence universitaire</vt:lpstr>
      <vt:lpstr>un chalet</vt:lpstr>
      <vt:lpstr>une chaumière</vt:lpstr>
      <vt:lpstr>une maison à colombages</vt:lpstr>
      <vt:lpstr>une maison de pierre</vt:lpstr>
      <vt:lpstr>une maison de brique</vt:lpstr>
      <vt:lpstr>une maison à toit de tuile</vt:lpstr>
      <vt:lpstr>une villa moderne</vt:lpstr>
      <vt:lpstr>un hôtel particulier</vt:lpstr>
      <vt:lpstr>un château</vt:lpstr>
      <vt:lpstr>un château fort</vt:lpstr>
      <vt:lpstr>une cabane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22</cp:revision>
  <dcterms:created xsi:type="dcterms:W3CDTF">2013-10-03T23:30:28Z</dcterms:created>
  <dcterms:modified xsi:type="dcterms:W3CDTF">2013-10-08T00:52:20Z</dcterms:modified>
</cp:coreProperties>
</file>